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39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21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43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16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809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06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83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104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82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25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0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80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84DBD-BAD9-4662-A0F4-21D18BFEAEE3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5AA3C-0F25-4ABE-B1B6-067AECBE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39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nplus.com/files/resources/original/57ff848f07bbd157be1dceb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14" y="-201121"/>
            <a:ext cx="9308172" cy="707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 descr="https://mmedia.ozone.ru/multimedia/audio_cd_covers/10187961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C:\Users\777\Desktop\1018796139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2" t="7791" r="13541" b="60780"/>
          <a:stretch/>
        </p:blipFill>
        <p:spPr bwMode="auto">
          <a:xfrm>
            <a:off x="1475656" y="959091"/>
            <a:ext cx="6120680" cy="10909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75656" y="2204865"/>
            <a:ext cx="6120680" cy="3185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Одна из задач дошкольного образования — обеспечить ребёнку высокий культурный уровень, неотъемлемой частью которого является культура поведения в дорожно-транспортной обстановке. Поэтому ребят с ранних лет учат дорожной грамотности. Эта работа в ДОУ должна вестись не эпизодически, а постоянно: ведь жизнь и здоровье ребёнка — наивысшая ценность. В подготовительной к школе группе знания дошкольников систематизируются, и нужно стремиться к тому, чтобы выполнение правил дорожного движения стало для ребят осознанной необходимостью, вошло в привычку.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9672" y="5517232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Подготовительная группа МАДОУ 59 - Малькова Н.П.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85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nplus.com/files/resources/original/57ff848f07bbd157be1dceb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14" y="-201121"/>
            <a:ext cx="9308172" cy="707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 descr="https://mmedia.ozone.ru/multimedia/audio_cd_covers/10187961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blob:https://web.whatsapp.com/16876617-336f-43ad-99b3-9a6ecb35ec3f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777\Desktop\in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632" y="3858344"/>
            <a:ext cx="2713712" cy="232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980728"/>
            <a:ext cx="6480720" cy="3077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Заинтересовать дошкольников познавательной деятельностью помогут занимательные игры по ПДД</a:t>
            </a:r>
            <a:r>
              <a:rPr lang="ru-RU" b="1" dirty="0" smtClean="0"/>
              <a:t>.</a:t>
            </a:r>
          </a:p>
          <a:p>
            <a:pPr algn="ctr"/>
            <a:endParaRPr lang="ru-RU" dirty="0"/>
          </a:p>
          <a:p>
            <a:pPr lvl="0"/>
            <a:r>
              <a:rPr lang="ru-RU" sz="1400" dirty="0"/>
              <a:t>Словесная игра </a:t>
            </a:r>
            <a:r>
              <a:rPr lang="ru-RU" sz="1400" b="1" dirty="0"/>
              <a:t>«Четвёртый лишний». </a:t>
            </a:r>
            <a:r>
              <a:rPr lang="ru-RU" sz="1400" dirty="0"/>
              <a:t>Воспитатель называет четыре понятия, среди которых есть одно лишнее. Например, автобус, грузовик, троллейбус, трамвай (грузовик — это не общественный транспорт); самосвал, пожарная машина, дом, грузовик (дом не является участником дорожного движения) и т. д</a:t>
            </a:r>
            <a:r>
              <a:rPr lang="ru-RU" sz="1400" dirty="0" smtClean="0"/>
              <a:t>.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Словесная игра </a:t>
            </a:r>
            <a:r>
              <a:rPr lang="ru-RU" sz="1400" b="1" dirty="0"/>
              <a:t>«Ассоциации». </a:t>
            </a:r>
            <a:r>
              <a:rPr lang="ru-RU" sz="1400" dirty="0"/>
              <a:t>Нужно отобрать слова, относящиеся к светофору (например, три глазика, лучший помощник пешехода, находится в доме, две ноги, четыре цвета, проводник через улицу и т. д.), пассажиру (остановка, маршрут, кровать, билет, обед, кондуктор и т. д.). В каждом случае нужно громко хлопнуть в ладоши.</a:t>
            </a:r>
          </a:p>
        </p:txBody>
      </p:sp>
      <p:pic>
        <p:nvPicPr>
          <p:cNvPr id="2052" name="Picture 4" descr="C:\Users\777\Desktop\indexапр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3861049"/>
            <a:ext cx="2821591" cy="237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742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nplus.com/files/resources/original/57ff848f07bbd157be1dceb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14" y="-201121"/>
            <a:ext cx="9308172" cy="707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 descr="https://mmedia.ozone.ru/multimedia/audio_cd_covers/10187961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blob:https://web.whatsapp.com/16876617-336f-43ad-99b3-9a6ecb35ec3f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03648" y="1412776"/>
            <a:ext cx="6120680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400" dirty="0"/>
              <a:t>Словесная игра </a:t>
            </a:r>
            <a:r>
              <a:rPr lang="ru-RU" sz="1400" b="1" dirty="0"/>
              <a:t>«Составь рассказ». </a:t>
            </a:r>
            <a:r>
              <a:rPr lang="ru-RU" sz="1400" dirty="0"/>
              <a:t>Детям предлагается набор слов, из которых нужно составить короткую историю. Например, утро, зарядка, дорога в детский сад, магазин, булочка, перекрёсток, светофор, детский сад.</a:t>
            </a:r>
          </a:p>
          <a:p>
            <a:pPr lvl="0"/>
            <a:r>
              <a:rPr lang="ru-RU" sz="1400" dirty="0"/>
              <a:t>Игра-викторина </a:t>
            </a:r>
            <a:r>
              <a:rPr lang="ru-RU" sz="1400" b="1" dirty="0"/>
              <a:t>«Виды транспорта». </a:t>
            </a:r>
            <a:r>
              <a:rPr lang="ru-RU" sz="1400" dirty="0"/>
              <a:t>Вопросы касаются известных сказок, например, любимое средство передвижения кота Леопольда (велосипед), на чём летал Старик Хоттабыч (ковёр-самолёт), Баба-Яга (ступа), на чём ездил Емеля (печь), во что превратила крёстная-фея тыкву сказочной Золушки (карета).</a:t>
            </a:r>
          </a:p>
        </p:txBody>
      </p:sp>
      <p:pic>
        <p:nvPicPr>
          <p:cNvPr id="3074" name="Picture 2" descr="C:\Users\777\Desktop\indexвввяи вами всма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3"/>
            <a:ext cx="2736304" cy="299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777\Desktop\indexитамсптапритап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960" y="3018657"/>
            <a:ext cx="2431605" cy="300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053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nplus.com/files/resources/original/57ff848f07bbd157be1dceb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14" y="-201121"/>
            <a:ext cx="9308172" cy="707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 descr="https://mmedia.ozone.ru/multimedia/audio_cd_covers/10187961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blob:https://web.whatsapp.com/16876617-336f-43ad-99b3-9a6ecb35ec3f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87624" y="980728"/>
            <a:ext cx="6480720" cy="20928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400" b="1" dirty="0" smtClean="0"/>
              <a:t>«</a:t>
            </a:r>
            <a:r>
              <a:rPr lang="ru-RU" sz="1400" b="1" dirty="0"/>
              <a:t>Собери машинку». </a:t>
            </a:r>
            <a:r>
              <a:rPr lang="ru-RU" sz="1400" dirty="0"/>
              <a:t>Две команды дошкольников на скорость складывают из крупных </a:t>
            </a:r>
            <a:r>
              <a:rPr lang="ru-RU" sz="1400" dirty="0" err="1"/>
              <a:t>пазлов</a:t>
            </a:r>
            <a:r>
              <a:rPr lang="ru-RU" sz="1400" dirty="0"/>
              <a:t> изображение автомобиля.</a:t>
            </a:r>
          </a:p>
          <a:p>
            <a:pPr lvl="0"/>
            <a:r>
              <a:rPr lang="ru-RU" sz="1400" dirty="0"/>
              <a:t>Игра на скорость реакции </a:t>
            </a:r>
            <a:r>
              <a:rPr lang="ru-RU" sz="1400" b="1" dirty="0"/>
              <a:t>«Светофор». </a:t>
            </a:r>
            <a:r>
              <a:rPr lang="ru-RU" sz="1400" dirty="0"/>
              <a:t>На каждый цвет светофора нужно быстро выполнить определённое движение: поднять ногу, попрыгать на месте, поднять руки и т. д.</a:t>
            </a:r>
          </a:p>
          <a:p>
            <a:pPr lvl="0"/>
            <a:r>
              <a:rPr lang="ru-RU" sz="1400" dirty="0"/>
              <a:t>Игра на скорость </a:t>
            </a:r>
            <a:r>
              <a:rPr lang="ru-RU" sz="1400" b="1" dirty="0"/>
              <a:t>«Быстрый водитель».</a:t>
            </a:r>
            <a:r>
              <a:rPr lang="ru-RU" sz="1400" dirty="0"/>
              <a:t> Соревнуются двое детей: нужно как можно быстрее намотать верёвочку на карандаш, к которому привязана игрушечная машинка.</a:t>
            </a:r>
          </a:p>
          <a:p>
            <a:pPr algn="ctr"/>
            <a:endParaRPr lang="ru-RU" dirty="0"/>
          </a:p>
        </p:txBody>
      </p:sp>
      <p:pic>
        <p:nvPicPr>
          <p:cNvPr id="4098" name="Picture 2" descr="C:\Users\777\Downloads\WhatsApp Image 2021-01-19 at 18.34.4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39416"/>
            <a:ext cx="4318584" cy="431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ds04.infourok.ru/uploads/ex/00b9/000d33a0-620fc0b9/hello_html_m4c11bda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785" y="2924945"/>
            <a:ext cx="1907131" cy="273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5000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384</Words>
  <Application>Microsoft Office PowerPoint</Application>
  <PresentationFormat>Экран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</dc:creator>
  <cp:lastModifiedBy>777</cp:lastModifiedBy>
  <cp:revision>4</cp:revision>
  <dcterms:created xsi:type="dcterms:W3CDTF">2021-01-19T13:35:51Z</dcterms:created>
  <dcterms:modified xsi:type="dcterms:W3CDTF">2021-01-19T14:07:02Z</dcterms:modified>
</cp:coreProperties>
</file>